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EF023-7B96-4B06-BF20-2FAA6B9BDA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2E0C1-78A1-48A1-A790-9315201A8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4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2E0C1-78A1-48A1-A790-9315201A8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05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29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83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55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8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80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97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76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0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0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85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78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79" y="4003134"/>
            <a:ext cx="3265055" cy="24487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778554" y="311260"/>
            <a:ext cx="84093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700" b="1" i="1" dirty="0" smtClean="0"/>
              <a:t>РЕБЯТА С НАШЕГО ДВОРА</a:t>
            </a:r>
          </a:p>
          <a:p>
            <a:pPr algn="ctr"/>
            <a:endParaRPr lang="ru-RU" sz="37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63237" y="788267"/>
            <a:ext cx="117209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целью продуктивной занятости детей в свободное время, включая каникулярное время на территории Алексеевки проводились следующие мероприятия: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Проведено 10 спортивных соревнований среди дворовых команд города по футболу и  игре «Городки» с вручением ценных призов детям.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Проведено 10 игровых программ с детьми в каникулярное время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667" y="2157919"/>
            <a:ext cx="3357515" cy="2518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91" y="4391890"/>
            <a:ext cx="3701056" cy="23264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7" y="2999703"/>
            <a:ext cx="3330286" cy="16873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5" y="4707708"/>
            <a:ext cx="3104718" cy="2024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5059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36886"/>
            <a:ext cx="50153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3.  25 </a:t>
            </a:r>
            <a:r>
              <a:rPr lang="ru-RU" dirty="0"/>
              <a:t>мая </a:t>
            </a:r>
            <a:r>
              <a:rPr lang="ru-RU" dirty="0" smtClean="0"/>
              <a:t> на территории города отмечался  </a:t>
            </a:r>
            <a:r>
              <a:rPr lang="ru-RU" dirty="0"/>
              <a:t>Международный День </a:t>
            </a:r>
            <a:r>
              <a:rPr lang="ru-RU" dirty="0" smtClean="0"/>
              <a:t>соседей, который проходил в Парке </a:t>
            </a:r>
            <a:r>
              <a:rPr lang="ru-RU" dirty="0"/>
              <a:t>культуры и отдыха на летней эстраде прошел концерт с участием ребят из школ № 1, 2, 3, 5, 7 и Алексеевской школы </a:t>
            </a:r>
            <a:r>
              <a:rPr lang="ru-RU" dirty="0" smtClean="0"/>
              <a:t>искусств. Праздник </a:t>
            </a:r>
            <a:r>
              <a:rPr lang="ru-RU" dirty="0"/>
              <a:t>собрал большое количество благодарных зрителей.   </a:t>
            </a:r>
            <a:endParaRPr lang="ru-RU" dirty="0" smtClean="0"/>
          </a:p>
          <a:p>
            <a:r>
              <a:rPr lang="ru-RU" dirty="0"/>
              <a:t>На спортивной площадке микрорайона </a:t>
            </a:r>
            <a:r>
              <a:rPr lang="ru-RU" dirty="0" err="1"/>
              <a:t>девятиэтажек</a:t>
            </a:r>
            <a:r>
              <a:rPr lang="ru-RU" dirty="0"/>
              <a:t> ребята устроили соревнования по дворовому </a:t>
            </a:r>
            <a:r>
              <a:rPr lang="ru-RU" dirty="0" smtClean="0"/>
              <a:t>футболу.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7" y="666313"/>
            <a:ext cx="3195781" cy="23968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91" y="173181"/>
            <a:ext cx="3144981" cy="2358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18654" y="3603258"/>
            <a:ext cx="1120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С целью патриотического воспитания было организовано мероприятие по патриотическому воспитанию детей и подростков в летнее время с участием патриотического клуба «Кобра»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72" y="4372661"/>
            <a:ext cx="3273136" cy="21820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185" y="4294549"/>
            <a:ext cx="3228397" cy="2152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5291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8145" y="554182"/>
            <a:ext cx="1095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День молодежи ,который отмечался 27 июня стал радостным событием для молодежи Алексеевки с праздничным концертом и  фестивалем красок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297" y="1200513"/>
            <a:ext cx="3121152" cy="2081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296" y="1366768"/>
            <a:ext cx="3121152" cy="2081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1630004"/>
            <a:ext cx="3121152" cy="2081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94854" y="3860611"/>
            <a:ext cx="1123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 С целью профориентации будущих абитуриентов</a:t>
            </a:r>
            <a:r>
              <a:rPr lang="ru-RU" dirty="0"/>
              <a:t>, ОГАПОУ «Алексеевский агротехнический техникум</a:t>
            </a:r>
            <a:r>
              <a:rPr lang="ru-RU" dirty="0" smtClean="0"/>
              <a:t>» и </a:t>
            </a:r>
            <a:r>
              <a:rPr lang="ru-RU" dirty="0" err="1" smtClean="0"/>
              <a:t>Алексеевски</a:t>
            </a:r>
            <a:r>
              <a:rPr lang="ru-RU" dirty="0" smtClean="0"/>
              <a:t> </a:t>
            </a:r>
            <a:r>
              <a:rPr lang="ru-RU" dirty="0"/>
              <a:t>колледж </a:t>
            </a:r>
            <a:r>
              <a:rPr lang="ru-RU" dirty="0" smtClean="0"/>
              <a:t>подготовили презентации учебных заведений </a:t>
            </a:r>
            <a:r>
              <a:rPr lang="ru-RU" dirty="0"/>
              <a:t>и мастер- классы по профессиям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" y="4655765"/>
            <a:ext cx="3471738" cy="19528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2" y="4643002"/>
            <a:ext cx="3494428" cy="19656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160" y="4600209"/>
            <a:ext cx="3570505" cy="20084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6883605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256</TotalTime>
  <Words>189</Words>
  <Application>Microsoft Office PowerPoint</Application>
  <PresentationFormat>Широкоэкранный</PresentationFormat>
  <Paragraphs>12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Calibri</vt:lpstr>
      <vt:lpstr>Calibri Light</vt:lpstr>
      <vt:lpstr>Ретро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Заместитель главы</dc:creator>
  <cp:lastModifiedBy>Заместитель главы</cp:lastModifiedBy>
  <cp:revision>35</cp:revision>
  <dcterms:created xsi:type="dcterms:W3CDTF">2018-10-12T13:46:48Z</dcterms:created>
  <dcterms:modified xsi:type="dcterms:W3CDTF">2018-10-14T19:47:19Z</dcterms:modified>
</cp:coreProperties>
</file>